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76" r:id="rId5"/>
    <p:sldId id="278" r:id="rId6"/>
    <p:sldId id="280" r:id="rId7"/>
    <p:sldId id="279" r:id="rId8"/>
    <p:sldId id="281" r:id="rId9"/>
    <p:sldId id="282" r:id="rId10"/>
    <p:sldId id="277" r:id="rId11"/>
    <p:sldId id="275" r:id="rId12"/>
  </p:sldIdLst>
  <p:sldSz cx="12192000" cy="6858000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Roboto" panose="02000000000000000000" pitchFamily="2" charset="0"/>
      <p:regular r:id="rId18"/>
      <p:bold r:id="rId19"/>
      <p:italic r:id="rId20"/>
      <p:boldItalic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9" roundtripDataSignature="AMtx7mgzgJycpcZg8on0xdLPJueko7AJC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40"/>
    <p:restoredTop sz="94709"/>
  </p:normalViewPr>
  <p:slideViewPr>
    <p:cSldViewPr snapToGrid="0">
      <p:cViewPr>
        <p:scale>
          <a:sx n="120" d="100"/>
          <a:sy n="120" d="100"/>
        </p:scale>
        <p:origin x="2624" y="16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customschemas.google.com/relationships/presentationmetadata" Target="meta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2" name="Google Shape;102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8295511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5" name="Google Shape;235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6" name="Google Shape;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2" name="Google Shape;102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2" name="Google Shape;102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0072051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2" name="Google Shape;102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8125204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2" name="Google Shape;102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5124745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2" name="Google Shape;102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5603663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2" name="Google Shape;102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462638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2" name="Google Shape;102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9880695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7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7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26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7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27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2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9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9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20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1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21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21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21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21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4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4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24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5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5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25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 txBox="1"/>
          <p:nvPr/>
        </p:nvSpPr>
        <p:spPr>
          <a:xfrm>
            <a:off x="4314101" y="2351493"/>
            <a:ext cx="3591048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1" i="0" u="none" strike="noStrike" cap="none">
                <a:solidFill>
                  <a:srgbClr val="7D5FFF"/>
                </a:solidFill>
                <a:latin typeface="Roboto"/>
                <a:ea typeface="Roboto"/>
                <a:cs typeface="Roboto"/>
                <a:sym typeface="Roboto"/>
              </a:rPr>
              <a:t>Focused</a:t>
            </a:r>
            <a:r>
              <a:rPr lang="en-US" sz="40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Study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1"/>
          <p:cNvSpPr txBox="1"/>
          <p:nvPr/>
        </p:nvSpPr>
        <p:spPr>
          <a:xfrm>
            <a:off x="5072322" y="4764047"/>
            <a:ext cx="20475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Project Presentation by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1"/>
          <p:cNvSpPr txBox="1"/>
          <p:nvPr/>
        </p:nvSpPr>
        <p:spPr>
          <a:xfrm>
            <a:off x="4943280" y="1816128"/>
            <a:ext cx="2305438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CS673 – Software Engineering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1"/>
          <p:cNvSpPr txBox="1"/>
          <p:nvPr/>
        </p:nvSpPr>
        <p:spPr>
          <a:xfrm>
            <a:off x="5477881" y="3333551"/>
            <a:ext cx="1236236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(Iteration 2)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1"/>
          <p:cNvSpPr txBox="1"/>
          <p:nvPr/>
        </p:nvSpPr>
        <p:spPr>
          <a:xfrm>
            <a:off x="5371281" y="5071824"/>
            <a:ext cx="1449300" cy="12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Siddhesh Dighe</a:t>
            </a:r>
            <a:endParaRPr sz="1100" b="1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Paridhi Talwar</a:t>
            </a:r>
            <a:endParaRPr sz="1100" b="1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Deepali</a:t>
            </a:r>
            <a:r>
              <a:rPr lang="en-US" sz="11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1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Chawla</a:t>
            </a:r>
            <a:endParaRPr sz="1100" b="1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Pushkar Gharat</a:t>
            </a:r>
            <a:endParaRPr sz="1100" b="1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Sai Ramya Devineni</a:t>
            </a:r>
            <a:endParaRPr sz="1100" b="1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Ayush Bhaliya </a:t>
            </a:r>
            <a:endParaRPr sz="1100" b="1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Supriya</a:t>
            </a:r>
            <a:endParaRPr sz="1100" b="1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3" name="Google Shape;93;p1"/>
          <p:cNvSpPr txBox="1"/>
          <p:nvPr/>
        </p:nvSpPr>
        <p:spPr>
          <a:xfrm>
            <a:off x="5472271" y="1636406"/>
            <a:ext cx="1247457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Term Project for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8"/>
          <p:cNvSpPr txBox="1"/>
          <p:nvPr/>
        </p:nvSpPr>
        <p:spPr>
          <a:xfrm>
            <a:off x="460690" y="328068"/>
            <a:ext cx="3057307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Focus for Iteration 3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8A574C2-1682-95F5-3842-6C565495B26A}"/>
              </a:ext>
            </a:extLst>
          </p:cNvPr>
          <p:cNvSpPr txBox="1"/>
          <p:nvPr/>
        </p:nvSpPr>
        <p:spPr>
          <a:xfrm>
            <a:off x="460690" y="1143000"/>
            <a:ext cx="65101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1. Visualization of User’s watch time &amp; learning patterns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7DF4A21-A9D3-905B-A9DE-7AA84E58576F}"/>
              </a:ext>
            </a:extLst>
          </p:cNvPr>
          <p:cNvSpPr txBox="1"/>
          <p:nvPr/>
        </p:nvSpPr>
        <p:spPr>
          <a:xfrm>
            <a:off x="460690" y="1696363"/>
            <a:ext cx="44614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2. Earning &amp; Spending Reward points</a:t>
            </a:r>
          </a:p>
        </p:txBody>
      </p:sp>
    </p:spTree>
    <p:extLst>
      <p:ext uri="{BB962C8B-B14F-4D97-AF65-F5344CB8AC3E}">
        <p14:creationId xmlns:p14="http://schemas.microsoft.com/office/powerpoint/2010/main" val="30612829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5"/>
          <p:cNvSpPr txBox="1"/>
          <p:nvPr/>
        </p:nvSpPr>
        <p:spPr>
          <a:xfrm>
            <a:off x="4771759" y="2721114"/>
            <a:ext cx="2648482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1" i="0" u="none" strike="noStrike" cap="none">
                <a:solidFill>
                  <a:srgbClr val="7D5FFF"/>
                </a:solidFill>
                <a:latin typeface="Roboto"/>
                <a:ea typeface="Roboto"/>
                <a:cs typeface="Roboto"/>
                <a:sym typeface="Roboto"/>
              </a:rPr>
              <a:t>Thank</a:t>
            </a:r>
            <a:r>
              <a:rPr lang="en-US" sz="40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You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"/>
          <p:cNvSpPr txBox="1"/>
          <p:nvPr/>
        </p:nvSpPr>
        <p:spPr>
          <a:xfrm>
            <a:off x="4914426" y="837619"/>
            <a:ext cx="2363147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Team Members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2"/>
          <p:cNvSpPr txBox="1"/>
          <p:nvPr/>
        </p:nvSpPr>
        <p:spPr>
          <a:xfrm>
            <a:off x="3474900" y="1554250"/>
            <a:ext cx="5242200" cy="39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Siddhesh Dighe</a:t>
            </a:r>
            <a:r>
              <a:rPr lang="en-US"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- Team Leader</a:t>
            </a:r>
            <a:br>
              <a:rPr lang="en-US"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br>
              <a:rPr lang="en-US"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 sz="18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Paridhi Talwar</a:t>
            </a:r>
            <a:r>
              <a:rPr lang="en-US"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- Requirement Leader </a:t>
            </a:r>
            <a:br>
              <a:rPr lang="en-US"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endParaRPr sz="1800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Deepali</a:t>
            </a:r>
            <a:r>
              <a:rPr lang="en-US"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8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Chawla</a:t>
            </a:r>
            <a:r>
              <a:rPr lang="en-US"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- Configuration Leader</a:t>
            </a:r>
            <a:br>
              <a:rPr lang="en-US"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br>
              <a:rPr lang="en-US"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 sz="18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Pushkar Gharat</a:t>
            </a:r>
            <a:r>
              <a:rPr lang="en-US"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- Design Implementation Leader</a:t>
            </a:r>
            <a:br>
              <a:rPr lang="en-US"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endParaRPr sz="1800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Sai Ramya Devineni</a:t>
            </a:r>
            <a:r>
              <a:rPr lang="en-US"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- QA Leader</a:t>
            </a:r>
            <a:endParaRPr sz="1800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Supriya - </a:t>
            </a:r>
            <a:r>
              <a:rPr lang="en-US"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Backup QA Leader</a:t>
            </a:r>
            <a:br>
              <a:rPr lang="en-US"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endParaRPr sz="1800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Ayush Bhaliya</a:t>
            </a:r>
            <a:r>
              <a:rPr lang="en-US"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- Security Leader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8"/>
          <p:cNvSpPr txBox="1"/>
          <p:nvPr/>
        </p:nvSpPr>
        <p:spPr>
          <a:xfrm>
            <a:off x="460690" y="328068"/>
            <a:ext cx="3057307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Focus for Iteration 2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28"/>
          <p:cNvSpPr txBox="1"/>
          <p:nvPr/>
        </p:nvSpPr>
        <p:spPr>
          <a:xfrm>
            <a:off x="3878040" y="3096491"/>
            <a:ext cx="1140056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Login functionality</a:t>
            </a:r>
            <a:endParaRPr dirty="0"/>
          </a:p>
        </p:txBody>
      </p:sp>
      <p:sp>
        <p:nvSpPr>
          <p:cNvPr id="108" name="Google Shape;108;p28"/>
          <p:cNvSpPr txBox="1"/>
          <p:nvPr/>
        </p:nvSpPr>
        <p:spPr>
          <a:xfrm>
            <a:off x="1555636" y="3096491"/>
            <a:ext cx="1099981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Designing Webpages</a:t>
            </a:r>
            <a:endParaRPr dirty="0"/>
          </a:p>
        </p:txBody>
      </p:sp>
      <p:sp>
        <p:nvSpPr>
          <p:cNvPr id="112" name="Google Shape;112;p28"/>
          <p:cNvSpPr txBox="1"/>
          <p:nvPr/>
        </p:nvSpPr>
        <p:spPr>
          <a:xfrm>
            <a:off x="5426225" y="3096491"/>
            <a:ext cx="2422458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Server-side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Implementation</a:t>
            </a:r>
            <a:endParaRPr dirty="0"/>
          </a:p>
        </p:txBody>
      </p:sp>
      <p:sp>
        <p:nvSpPr>
          <p:cNvPr id="114" name="Google Shape;114;p28"/>
          <p:cNvSpPr txBox="1"/>
          <p:nvPr/>
        </p:nvSpPr>
        <p:spPr>
          <a:xfrm>
            <a:off x="7997582" y="3111292"/>
            <a:ext cx="1776448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Overall App flow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DE76BA6-DE8C-F73C-CDC9-5A8AF2ACFE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762" y="2001475"/>
            <a:ext cx="1017399" cy="101739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B4E9963-9BCB-D17E-BD3E-E9BB7D255C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7144" y="2068320"/>
            <a:ext cx="881848" cy="8818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E693AC4-7ECA-4EBF-475C-92593D9FF8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8141" y="2271542"/>
            <a:ext cx="678626" cy="678626"/>
          </a:xfrm>
          <a:prstGeom prst="rect">
            <a:avLst/>
          </a:prstGeom>
        </p:spPr>
      </p:pic>
      <p:pic>
        <p:nvPicPr>
          <p:cNvPr id="6" name="Google Shape;113;p28">
            <a:extLst>
              <a:ext uri="{FF2B5EF4-FFF2-40B4-BE49-F238E27FC236}">
                <a16:creationId xmlns:a16="http://schemas.microsoft.com/office/drawing/2014/main" id="{6E7E59D5-9B6D-9B7D-F827-14489CC0A2CF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310156" y="2068320"/>
            <a:ext cx="1099981" cy="10999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8"/>
          <p:cNvSpPr txBox="1"/>
          <p:nvPr/>
        </p:nvSpPr>
        <p:spPr>
          <a:xfrm>
            <a:off x="267574" y="376150"/>
            <a:ext cx="563531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dirty="0">
                <a:solidFill>
                  <a:schemeClr val="dk1"/>
                </a:solidFill>
                <a:latin typeface="Roboto"/>
                <a:ea typeface="Roboto"/>
                <a:sym typeface="Roboto"/>
              </a:rPr>
              <a:t>Code Walkthrough – Video Fetch Logic</a:t>
            </a:r>
            <a:endParaRPr lang="en-US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338F60D-E00C-AFEB-DB44-F3F4175FC8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9117" y="376150"/>
            <a:ext cx="4655762" cy="61057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07E74E2-85FB-E0E8-7BE8-A43B9AA9E5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1152" y="1074943"/>
            <a:ext cx="3755082" cy="4896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371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8"/>
          <p:cNvSpPr txBox="1"/>
          <p:nvPr/>
        </p:nvSpPr>
        <p:spPr>
          <a:xfrm>
            <a:off x="267574" y="376150"/>
            <a:ext cx="6973198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dirty="0">
                <a:solidFill>
                  <a:schemeClr val="dk1"/>
                </a:solidFill>
                <a:latin typeface="Roboto"/>
                <a:ea typeface="Roboto"/>
                <a:sym typeface="Roboto"/>
              </a:rPr>
              <a:t>Code Walkthrough – Reusable Components</a:t>
            </a:r>
            <a:endParaRPr lang="en-US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1BFF40C-ABC9-F71C-1572-059E7D8B0F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8557" y="1009286"/>
            <a:ext cx="9637263" cy="5645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4317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61F3448-3974-D6FB-E865-4E9D2E6434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184" y="1223737"/>
            <a:ext cx="2479986" cy="250701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0A980FF-618F-3CDB-1A7E-1E832F40AA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1984" y="124911"/>
            <a:ext cx="5937504" cy="201651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0C2A2CA-C8AB-02A3-AF68-E1201126D6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11880" y="2486576"/>
            <a:ext cx="5937504" cy="3995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9438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F635FBC-9E52-34AB-8CB5-9309916B95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119" y="1295448"/>
            <a:ext cx="7772400" cy="160044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F31DFF3-5825-0D2C-22E0-4DA244CE1A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119" y="3047383"/>
            <a:ext cx="4237534" cy="340027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7063CB8-9E3D-10B1-0988-42DAD5285F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37246" y="3047383"/>
            <a:ext cx="7015635" cy="24876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995367A-5987-6644-270F-1E6FA8E05110}"/>
              </a:ext>
            </a:extLst>
          </p:cNvPr>
          <p:cNvSpPr txBox="1"/>
          <p:nvPr/>
        </p:nvSpPr>
        <p:spPr>
          <a:xfrm>
            <a:off x="267574" y="936680"/>
            <a:ext cx="21739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Video Card Component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D3541D-4325-79C0-420B-406E0E1608FB}"/>
              </a:ext>
            </a:extLst>
          </p:cNvPr>
          <p:cNvSpPr txBox="1"/>
          <p:nvPr/>
        </p:nvSpPr>
        <p:spPr>
          <a:xfrm>
            <a:off x="267573" y="6482346"/>
            <a:ext cx="21339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Video Grid Component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5400983-35B5-0187-49BB-825B38988BBE}"/>
              </a:ext>
            </a:extLst>
          </p:cNvPr>
          <p:cNvSpPr txBox="1"/>
          <p:nvPr/>
        </p:nvSpPr>
        <p:spPr>
          <a:xfrm>
            <a:off x="4835925" y="5686492"/>
            <a:ext cx="25587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Education Feed Component</a:t>
            </a:r>
          </a:p>
        </p:txBody>
      </p:sp>
    </p:spTree>
    <p:extLst>
      <p:ext uri="{BB962C8B-B14F-4D97-AF65-F5344CB8AC3E}">
        <p14:creationId xmlns:p14="http://schemas.microsoft.com/office/powerpoint/2010/main" val="25486475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8"/>
          <p:cNvSpPr txBox="1"/>
          <p:nvPr/>
        </p:nvSpPr>
        <p:spPr>
          <a:xfrm>
            <a:off x="267574" y="376150"/>
            <a:ext cx="563531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dirty="0">
                <a:solidFill>
                  <a:schemeClr val="dk1"/>
                </a:solidFill>
                <a:latin typeface="Roboto"/>
                <a:ea typeface="Roboto"/>
                <a:sym typeface="Roboto"/>
              </a:rPr>
              <a:t>Problem with YouTube API</a:t>
            </a:r>
            <a:endParaRPr lang="en-US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05B4258-93A2-3BF2-53F8-89805EF6E1D9}"/>
              </a:ext>
            </a:extLst>
          </p:cNvPr>
          <p:cNvSpPr txBox="1"/>
          <p:nvPr/>
        </p:nvSpPr>
        <p:spPr>
          <a:xfrm>
            <a:off x="267574" y="1261872"/>
            <a:ext cx="28777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Each search is 10 Units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819358-D8E9-4352-491C-A56AA8150D80}"/>
              </a:ext>
            </a:extLst>
          </p:cNvPr>
          <p:cNvSpPr txBox="1"/>
          <p:nvPr/>
        </p:nvSpPr>
        <p:spPr>
          <a:xfrm>
            <a:off x="267574" y="1981200"/>
            <a:ext cx="30348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10,000 Daily Units Quota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8BCF68-9795-2901-4A56-43222B636CBF}"/>
              </a:ext>
            </a:extLst>
          </p:cNvPr>
          <p:cNvSpPr txBox="1"/>
          <p:nvPr/>
        </p:nvSpPr>
        <p:spPr>
          <a:xfrm>
            <a:off x="267574" y="2700528"/>
            <a:ext cx="23214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100 Fetch Per Day</a:t>
            </a:r>
          </a:p>
        </p:txBody>
      </p:sp>
    </p:spTree>
    <p:extLst>
      <p:ext uri="{BB962C8B-B14F-4D97-AF65-F5344CB8AC3E}">
        <p14:creationId xmlns:p14="http://schemas.microsoft.com/office/powerpoint/2010/main" val="29939930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8"/>
          <p:cNvSpPr txBox="1"/>
          <p:nvPr/>
        </p:nvSpPr>
        <p:spPr>
          <a:xfrm>
            <a:off x="267574" y="376150"/>
            <a:ext cx="563531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dirty="0">
                <a:solidFill>
                  <a:schemeClr val="dk1"/>
                </a:solidFill>
                <a:latin typeface="Roboto"/>
                <a:ea typeface="Roboto"/>
                <a:sym typeface="Roboto"/>
              </a:rPr>
              <a:t>Problem with YouTube API</a:t>
            </a:r>
            <a:endParaRPr lang="en-US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05B4258-93A2-3BF2-53F8-89805EF6E1D9}"/>
              </a:ext>
            </a:extLst>
          </p:cNvPr>
          <p:cNvSpPr txBox="1"/>
          <p:nvPr/>
        </p:nvSpPr>
        <p:spPr>
          <a:xfrm>
            <a:off x="267574" y="1261872"/>
            <a:ext cx="28777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Each search is 10 Units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819358-D8E9-4352-491C-A56AA8150D80}"/>
              </a:ext>
            </a:extLst>
          </p:cNvPr>
          <p:cNvSpPr txBox="1"/>
          <p:nvPr/>
        </p:nvSpPr>
        <p:spPr>
          <a:xfrm>
            <a:off x="267574" y="1981200"/>
            <a:ext cx="30348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10,000 Daily Units Quota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8BCF68-9795-2901-4A56-43222B636CBF}"/>
              </a:ext>
            </a:extLst>
          </p:cNvPr>
          <p:cNvSpPr txBox="1"/>
          <p:nvPr/>
        </p:nvSpPr>
        <p:spPr>
          <a:xfrm>
            <a:off x="267574" y="2700528"/>
            <a:ext cx="23214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100 Fetch Per Day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A920D49-2DCD-1E0C-B5B0-E5F6E4C24F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2379" y="1317558"/>
            <a:ext cx="8451247" cy="4401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3506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165</Words>
  <Application>Microsoft Macintosh PowerPoint</Application>
  <PresentationFormat>Widescreen</PresentationFormat>
  <Paragraphs>42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Calibri</vt:lpstr>
      <vt:lpstr>Roboto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1</cp:revision>
  <dcterms:created xsi:type="dcterms:W3CDTF">2023-09-28T04:00:58Z</dcterms:created>
  <dcterms:modified xsi:type="dcterms:W3CDTF">2023-11-09T20:15:15Z</dcterms:modified>
</cp:coreProperties>
</file>